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5" r:id="rId4"/>
    <p:sldId id="296" r:id="rId5"/>
    <p:sldId id="299" r:id="rId6"/>
    <p:sldId id="257" r:id="rId7"/>
    <p:sldId id="273" r:id="rId8"/>
    <p:sldId id="274" r:id="rId9"/>
    <p:sldId id="275" r:id="rId10"/>
    <p:sldId id="258" r:id="rId11"/>
    <p:sldId id="276" r:id="rId12"/>
    <p:sldId id="300" r:id="rId13"/>
    <p:sldId id="272" r:id="rId14"/>
    <p:sldId id="277" r:id="rId15"/>
    <p:sldId id="259" r:id="rId16"/>
    <p:sldId id="298" r:id="rId17"/>
    <p:sldId id="297" r:id="rId18"/>
    <p:sldId id="278" r:id="rId19"/>
    <p:sldId id="270" r:id="rId20"/>
    <p:sldId id="280" r:id="rId21"/>
    <p:sldId id="271" r:id="rId22"/>
    <p:sldId id="281" r:id="rId23"/>
    <p:sldId id="260" r:id="rId24"/>
    <p:sldId id="282" r:id="rId25"/>
    <p:sldId id="283" r:id="rId26"/>
    <p:sldId id="284" r:id="rId27"/>
    <p:sldId id="262" r:id="rId28"/>
    <p:sldId id="285" r:id="rId29"/>
    <p:sldId id="289" r:id="rId30"/>
    <p:sldId id="290" r:id="rId31"/>
    <p:sldId id="287" r:id="rId32"/>
    <p:sldId id="288" r:id="rId33"/>
    <p:sldId id="263" r:id="rId34"/>
    <p:sldId id="286" r:id="rId35"/>
    <p:sldId id="264" r:id="rId36"/>
    <p:sldId id="293" r:id="rId37"/>
    <p:sldId id="302" r:id="rId38"/>
    <p:sldId id="301" r:id="rId39"/>
    <p:sldId id="292" r:id="rId40"/>
    <p:sldId id="291" r:id="rId41"/>
    <p:sldId id="265" r:id="rId42"/>
    <p:sldId id="304" r:id="rId43"/>
    <p:sldId id="303" r:id="rId44"/>
    <p:sldId id="305" r:id="rId4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1ACFA-F303-4F7B-BCDE-98DDB1AF94C8}" type="datetimeFigureOut">
              <a:rPr lang="pt-BR" smtClean="0"/>
              <a:pPr/>
              <a:t>30/08/2015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363A6-B521-442F-A2C7-2E1296BDC7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428604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5400" dirty="0" smtClean="0">
                <a:latin typeface="Arial Narrow" pitchFamily="34" charset="0"/>
              </a:rPr>
              <a:t>Senhor, eu estou aqui, venho Te pedir piedade de mim. (bis)</a:t>
            </a:r>
            <a:br>
              <a:rPr lang="pt-BR" sz="5400" dirty="0" smtClean="0">
                <a:latin typeface="Arial Narrow" pitchFamily="34" charset="0"/>
              </a:rPr>
            </a:br>
            <a:r>
              <a:rPr lang="pt-BR" sz="5400" b="1" dirty="0" smtClean="0">
                <a:latin typeface="Arial Narrow" pitchFamily="34" charset="0"/>
              </a:rPr>
              <a:t>Piedade Senhor tem piedade Senhor.  Meu pecado vem lavar com seu amor. Piedade Senhor tem piedade Senhor.  E liberta </a:t>
            </a:r>
            <a:r>
              <a:rPr lang="pt-BR" sz="5400" b="1" dirty="0" err="1" smtClean="0">
                <a:latin typeface="Arial Narrow" pitchFamily="34" charset="0"/>
              </a:rPr>
              <a:t>minh’alma</a:t>
            </a:r>
            <a:r>
              <a:rPr lang="pt-BR" sz="5400" b="1" dirty="0" smtClean="0">
                <a:latin typeface="Arial Narrow" pitchFamily="34" charset="0"/>
              </a:rPr>
              <a:t> para o amor.</a:t>
            </a:r>
            <a:endParaRPr lang="pt-BR" sz="5400" dirty="0" smtClean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428604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5400" dirty="0" smtClean="0">
                <a:latin typeface="Arial Narrow" pitchFamily="34" charset="0"/>
              </a:rPr>
              <a:t>Cristo, estamos aqui, viemos Te pedir piedade de nós. (bis)</a:t>
            </a:r>
          </a:p>
          <a:p>
            <a:pPr algn="just" fontAlgn="base"/>
            <a:r>
              <a:rPr lang="pt-BR" sz="5400" b="1" dirty="0" smtClean="0">
                <a:latin typeface="Arial Narrow" pitchFamily="34" charset="0"/>
              </a:rPr>
              <a:t>Piedade Senhor tem piedade Senhor.  Meu pecado vem lavar com seu amor. Piedade Senhor tem piedade Senhor.  E liberta </a:t>
            </a:r>
            <a:r>
              <a:rPr lang="pt-BR" sz="5400" b="1" dirty="0" err="1" smtClean="0">
                <a:latin typeface="Arial Narrow" pitchFamily="34" charset="0"/>
              </a:rPr>
              <a:t>minh’alma</a:t>
            </a:r>
            <a:r>
              <a:rPr lang="pt-BR" sz="5400" b="1" dirty="0" smtClean="0">
                <a:latin typeface="Arial Narrow" pitchFamily="34" charset="0"/>
              </a:rPr>
              <a:t> para o amor.</a:t>
            </a:r>
            <a:endParaRPr lang="pt-BR" sz="5400" dirty="0" smtClean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latin typeface="Arial Narrow" pitchFamily="34" charset="0"/>
              </a:rPr>
              <a:t>Eu canto a alegria, Senhor! </a:t>
            </a:r>
            <a:endParaRPr lang="pt-BR" sz="4400" b="1" dirty="0" smtClean="0">
              <a:latin typeface="Arial Narrow" pitchFamily="34" charset="0"/>
            </a:endParaRPr>
          </a:p>
          <a:p>
            <a:pPr algn="ctr"/>
            <a:r>
              <a:rPr lang="pt-BR" sz="4400" b="1" dirty="0" smtClean="0">
                <a:latin typeface="Arial Narrow" pitchFamily="34" charset="0"/>
              </a:rPr>
              <a:t>De </a:t>
            </a:r>
            <a:r>
              <a:rPr lang="pt-BR" sz="4400" b="1" dirty="0">
                <a:latin typeface="Arial Narrow" pitchFamily="34" charset="0"/>
              </a:rPr>
              <a:t>ser perdoado no amor! </a:t>
            </a:r>
            <a:r>
              <a:rPr lang="pt-BR" sz="4400" dirty="0">
                <a:latin typeface="Arial Narrow" pitchFamily="34" charset="0"/>
              </a:rPr>
              <a:t/>
            </a:r>
            <a:br>
              <a:rPr lang="pt-BR" sz="4400" dirty="0">
                <a:latin typeface="Arial Narrow" pitchFamily="34" charset="0"/>
              </a:rPr>
            </a:br>
            <a:r>
              <a:rPr lang="pt-BR" sz="4400" b="1" dirty="0">
                <a:latin typeface="Arial Narrow" pitchFamily="34" charset="0"/>
              </a:rPr>
              <a:t>Eu canto a alegria, Senhor! </a:t>
            </a:r>
            <a:endParaRPr lang="pt-BR" sz="4400" b="1" dirty="0" smtClean="0">
              <a:latin typeface="Arial Narrow" pitchFamily="34" charset="0"/>
            </a:endParaRPr>
          </a:p>
          <a:p>
            <a:pPr algn="ctr"/>
            <a:r>
              <a:rPr lang="pt-BR" sz="4400" b="1" dirty="0" smtClean="0">
                <a:latin typeface="Arial Narrow" pitchFamily="34" charset="0"/>
              </a:rPr>
              <a:t>De </a:t>
            </a:r>
            <a:r>
              <a:rPr lang="pt-BR" sz="4400" b="1" dirty="0">
                <a:latin typeface="Arial Narrow" pitchFamily="34" charset="0"/>
              </a:rPr>
              <a:t>ser perdoado no amor! </a:t>
            </a:r>
            <a:r>
              <a:rPr lang="pt-BR" sz="4400" dirty="0">
                <a:latin typeface="Arial Narrow" pitchFamily="34" charset="0"/>
              </a:rPr>
              <a:t/>
            </a:r>
            <a:br>
              <a:rPr lang="pt-BR" sz="4400" dirty="0">
                <a:latin typeface="Arial Narrow" pitchFamily="34" charset="0"/>
              </a:rPr>
            </a:br>
            <a:r>
              <a:rPr lang="pt-BR" sz="4400" dirty="0" smtClean="0">
                <a:latin typeface="Arial Narrow" pitchFamily="34" charset="0"/>
              </a:rPr>
              <a:t>Solo</a:t>
            </a:r>
            <a:r>
              <a:rPr lang="pt-BR" sz="4400" dirty="0">
                <a:latin typeface="Arial Narrow" pitchFamily="34" charset="0"/>
              </a:rPr>
              <a:t>: Senhor, tende piedade de nós! </a:t>
            </a:r>
            <a:br>
              <a:rPr lang="pt-BR" sz="4400" dirty="0">
                <a:latin typeface="Arial Narrow" pitchFamily="34" charset="0"/>
              </a:rPr>
            </a:br>
            <a:r>
              <a:rPr lang="pt-BR" sz="4400" dirty="0">
                <a:latin typeface="Arial Narrow" pitchFamily="34" charset="0"/>
              </a:rPr>
              <a:t>Coro: Senhor, tende piedade de nós! </a:t>
            </a:r>
            <a:br>
              <a:rPr lang="pt-BR" sz="4400" dirty="0">
                <a:latin typeface="Arial Narrow" pitchFamily="34" charset="0"/>
              </a:rPr>
            </a:br>
            <a:r>
              <a:rPr lang="pt-BR" sz="4400" dirty="0" smtClean="0">
                <a:latin typeface="Arial Narrow" pitchFamily="34" charset="0"/>
              </a:rPr>
              <a:t>Solo</a:t>
            </a:r>
            <a:r>
              <a:rPr lang="pt-BR" sz="4400" dirty="0">
                <a:latin typeface="Arial Narrow" pitchFamily="34" charset="0"/>
              </a:rPr>
              <a:t>: </a:t>
            </a:r>
            <a:r>
              <a:rPr lang="pt-BR" sz="4400" dirty="0" smtClean="0">
                <a:latin typeface="Arial Narrow" pitchFamily="34" charset="0"/>
              </a:rPr>
              <a:t>Cristo, </a:t>
            </a:r>
            <a:r>
              <a:rPr lang="pt-BR" sz="4400" dirty="0">
                <a:latin typeface="Arial Narrow" pitchFamily="34" charset="0"/>
              </a:rPr>
              <a:t>tende piedade de nós! </a:t>
            </a:r>
            <a:br>
              <a:rPr lang="pt-BR" sz="4400" dirty="0">
                <a:latin typeface="Arial Narrow" pitchFamily="34" charset="0"/>
              </a:rPr>
            </a:br>
            <a:r>
              <a:rPr lang="pt-BR" sz="4400" dirty="0">
                <a:latin typeface="Arial Narrow" pitchFamily="34" charset="0"/>
              </a:rPr>
              <a:t>Coro: </a:t>
            </a:r>
            <a:r>
              <a:rPr lang="pt-BR" sz="4400" dirty="0" smtClean="0">
                <a:latin typeface="Arial Narrow" pitchFamily="34" charset="0"/>
              </a:rPr>
              <a:t>Cristo, </a:t>
            </a:r>
            <a:r>
              <a:rPr lang="pt-BR" sz="4400" dirty="0">
                <a:latin typeface="Arial Narrow" pitchFamily="34" charset="0"/>
              </a:rPr>
              <a:t>tende piedade de nós! </a:t>
            </a:r>
            <a:br>
              <a:rPr lang="pt-BR" sz="4400" dirty="0">
                <a:latin typeface="Arial Narrow" pitchFamily="34" charset="0"/>
              </a:rPr>
            </a:br>
            <a:r>
              <a:rPr lang="pt-BR" sz="4400" dirty="0" smtClean="0">
                <a:latin typeface="Arial Narrow" pitchFamily="34" charset="0"/>
              </a:rPr>
              <a:t>Solo</a:t>
            </a:r>
            <a:r>
              <a:rPr lang="pt-BR" sz="4400" dirty="0">
                <a:latin typeface="Arial Narrow" pitchFamily="34" charset="0"/>
              </a:rPr>
              <a:t>: Senhor, tende piedade de nós! </a:t>
            </a:r>
            <a:br>
              <a:rPr lang="pt-BR" sz="4400" dirty="0">
                <a:latin typeface="Arial Narrow" pitchFamily="34" charset="0"/>
              </a:rPr>
            </a:br>
            <a:r>
              <a:rPr lang="pt-BR" sz="4400" dirty="0">
                <a:latin typeface="Arial Narrow" pitchFamily="34" charset="0"/>
              </a:rPr>
              <a:t>Coro: Senhor, tende piedade de nós!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3200" dirty="0" smtClean="0">
                <a:latin typeface="Arial Narrow" pitchFamily="34" charset="0"/>
              </a:rPr>
              <a:t>Glória a Deus nas alturas e paz na terra aos homens por ele amados. </a:t>
            </a:r>
          </a:p>
          <a:p>
            <a:pPr fontAlgn="base"/>
            <a:r>
              <a:rPr lang="pt-BR" sz="3200" dirty="0" smtClean="0">
                <a:latin typeface="Arial Narrow" pitchFamily="34" charset="0"/>
              </a:rPr>
              <a:t>Senhor Deus, rei dos céus, Deus pai todo poderoso.</a:t>
            </a:r>
          </a:p>
          <a:p>
            <a:pPr fontAlgn="base"/>
            <a:r>
              <a:rPr lang="pt-BR" sz="3200" dirty="0" smtClean="0">
                <a:latin typeface="Arial Narrow" pitchFamily="34" charset="0"/>
              </a:rPr>
              <a:t>Nós vos louvamos, nós vos bendizemos, nós vos adoramos, nós vos glorificamos, nós vos damos graças, por vossa imensa glória.</a:t>
            </a:r>
          </a:p>
          <a:p>
            <a:pPr fontAlgn="base"/>
            <a:r>
              <a:rPr lang="pt-BR" sz="3200" dirty="0" smtClean="0">
                <a:latin typeface="Arial Narrow" pitchFamily="34" charset="0"/>
              </a:rPr>
              <a:t>Senhor Jesus Cristo, filho unigênito Senhor Deus, cordeiro de Deus, filho de Deus pai.</a:t>
            </a:r>
          </a:p>
          <a:p>
            <a:pPr fontAlgn="base"/>
            <a:r>
              <a:rPr lang="pt-BR" sz="3200" dirty="0" smtClean="0">
                <a:latin typeface="Arial Narrow" pitchFamily="34" charset="0"/>
              </a:rPr>
              <a:t>Vós que tirais o pecado do mundo, tende piedade de nós. Vós que tirais o pecado do mundo, acolhei a nossa súplica. Vós que estais à direita do pai, tende piedade de nós.</a:t>
            </a:r>
          </a:p>
          <a:p>
            <a:pPr fontAlgn="base"/>
            <a:r>
              <a:rPr lang="pt-BR" sz="3200" dirty="0" smtClean="0">
                <a:latin typeface="Arial Narrow" pitchFamily="34" charset="0"/>
              </a:rPr>
              <a:t>Só vós sois santo, só vós sois o Senhor, só vós o altíssimo, Jesus Cristo com o Espírito Santo na glória de Deus pai. Amém!</a:t>
            </a:r>
            <a:endParaRPr lang="pt-BR" sz="32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-214346" y="857232"/>
            <a:ext cx="95726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b="1" dirty="0" smtClean="0">
                <a:latin typeface="Arial Narrow" pitchFamily="34" charset="0"/>
              </a:rPr>
              <a:t>Glória a Deus na imensidão </a:t>
            </a:r>
            <a:br>
              <a:rPr lang="pt-BR" sz="4800" b="1" dirty="0" smtClean="0">
                <a:latin typeface="Arial Narrow" pitchFamily="34" charset="0"/>
              </a:rPr>
            </a:br>
            <a:r>
              <a:rPr lang="pt-BR" sz="4800" b="1" dirty="0" smtClean="0">
                <a:latin typeface="Arial Narrow" pitchFamily="34" charset="0"/>
              </a:rPr>
              <a:t>e paz na terra ao homem nosso irmão. </a:t>
            </a:r>
            <a:r>
              <a:rPr lang="pt-BR" sz="4800" dirty="0" smtClean="0">
                <a:latin typeface="Arial Narrow" pitchFamily="34" charset="0"/>
              </a:rPr>
              <a:t>  </a:t>
            </a:r>
            <a:br>
              <a:rPr lang="pt-BR" sz="4800" dirty="0" smtClean="0">
                <a:latin typeface="Arial Narrow" pitchFamily="34" charset="0"/>
              </a:rPr>
            </a:br>
            <a:r>
              <a:rPr lang="pt-BR" sz="4800" dirty="0" smtClean="0">
                <a:latin typeface="Arial Narrow" pitchFamily="34" charset="0"/>
              </a:rPr>
              <a:t>1. Senhor, Deus Pai Criador onipotente, </a:t>
            </a:r>
            <a:br>
              <a:rPr lang="pt-BR" sz="4800" dirty="0" smtClean="0">
                <a:latin typeface="Arial Narrow" pitchFamily="34" charset="0"/>
              </a:rPr>
            </a:br>
            <a:r>
              <a:rPr lang="pt-BR" sz="4800" dirty="0" smtClean="0">
                <a:latin typeface="Arial Narrow" pitchFamily="34" charset="0"/>
              </a:rPr>
              <a:t>2. Senhor, Jesus unigênito do Pai</a:t>
            </a:r>
            <a:br>
              <a:rPr lang="pt-BR" sz="4800" dirty="0" smtClean="0">
                <a:latin typeface="Arial Narrow" pitchFamily="34" charset="0"/>
              </a:rPr>
            </a:br>
            <a:r>
              <a:rPr lang="pt-BR" sz="4800" dirty="0" smtClean="0">
                <a:latin typeface="Arial Narrow" pitchFamily="34" charset="0"/>
              </a:rPr>
              <a:t>3. Senhor, Espírito Santo, Deus Amor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5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Calibri" pitchFamily="34" charset="0"/>
                <a:cs typeface="Tahoma" pitchFamily="34" charset="0"/>
              </a:rPr>
              <a:t>1. Glória a Deus Pai eu canto / porque fez o céu, a terra, o mar e a mim também.</a:t>
            </a:r>
            <a:endParaRPr kumimoji="0" lang="pt-BR" sz="45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500" b="1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Calibri" pitchFamily="34" charset="0"/>
                <a:cs typeface="Tahoma" pitchFamily="34" charset="0"/>
              </a:rPr>
              <a:t>Eu canto glória a Deus nas alturas e para nós eu peço o amor, a paz e o bem! </a:t>
            </a:r>
            <a:endParaRPr kumimoji="0" lang="pt-BR" sz="45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5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Calibri" pitchFamily="34" charset="0"/>
                <a:cs typeface="Tahoma" pitchFamily="34" charset="0"/>
              </a:rPr>
              <a:t>2. Glória a Jesus eu canto / porque veio ao mundo por Maria nos salvar.</a:t>
            </a:r>
            <a:endParaRPr kumimoji="0" lang="pt-BR" sz="45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5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Calibri" pitchFamily="34" charset="0"/>
                <a:cs typeface="Tahoma" pitchFamily="34" charset="0"/>
              </a:rPr>
              <a:t>3. Glória ao amor eu canto / porque vive em mim, me ensina amar e a ser feliz.</a:t>
            </a:r>
            <a:endParaRPr kumimoji="0" lang="pt-BR" sz="45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13439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dirty="0" smtClean="0">
                <a:latin typeface="Arial Narrow" pitchFamily="34" charset="0"/>
              </a:rPr>
              <a:t>1. Um dia escutei teu chamado divino recado batendo no coração Deixei deste mundo  às  promessas e fui bem depressa ao rumo da tua  mão. </a:t>
            </a:r>
          </a:p>
          <a:p>
            <a:pPr algn="just"/>
            <a:r>
              <a:rPr lang="pt-BR" sz="4800" b="1" dirty="0" smtClean="0">
                <a:latin typeface="Arial Narrow" pitchFamily="34" charset="0"/>
              </a:rPr>
              <a:t>Tu és a razão da jornada  / Tu és minha estrada meu guia meu fim.</a:t>
            </a:r>
            <a:r>
              <a:rPr lang="pt-BR" sz="4800" dirty="0" smtClean="0">
                <a:latin typeface="Arial Narrow" pitchFamily="34" charset="0"/>
              </a:rPr>
              <a:t>  </a:t>
            </a:r>
            <a:r>
              <a:rPr lang="pt-BR" sz="4800" b="1" dirty="0" smtClean="0">
                <a:latin typeface="Arial Narrow" pitchFamily="34" charset="0"/>
              </a:rPr>
              <a:t>No grito que vem do Teu povo Te escuto de novo Chamando por mim!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00042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dirty="0">
                <a:latin typeface="Arial Narrow" pitchFamily="34" charset="0"/>
              </a:rPr>
              <a:t>Como são belos os pés do mensageiro que anuncia a paz. </a:t>
            </a:r>
            <a:r>
              <a:rPr lang="pt-BR" sz="4800" dirty="0" smtClean="0">
                <a:latin typeface="Arial Narrow" pitchFamily="34" charset="0"/>
              </a:rPr>
              <a:t/>
            </a:r>
            <a:br>
              <a:rPr lang="pt-BR" sz="4800" dirty="0" smtClean="0">
                <a:latin typeface="Arial Narrow" pitchFamily="34" charset="0"/>
              </a:rPr>
            </a:br>
            <a:r>
              <a:rPr lang="pt-BR" sz="4800" dirty="0">
                <a:latin typeface="Arial Narrow" pitchFamily="34" charset="0"/>
              </a:rPr>
              <a:t>Como são belos os pés do mensageiro que anuncia o Senhor </a:t>
            </a:r>
            <a:r>
              <a:rPr lang="pt-BR" sz="4800" dirty="0" smtClean="0">
                <a:latin typeface="Arial Narrow" pitchFamily="34" charset="0"/>
              </a:rPr>
              <a:t/>
            </a:r>
            <a:br>
              <a:rPr lang="pt-BR" sz="4800" dirty="0" smtClean="0">
                <a:latin typeface="Arial Narrow" pitchFamily="34" charset="0"/>
              </a:rPr>
            </a:br>
            <a:r>
              <a:rPr lang="pt-BR" sz="4800" i="1" dirty="0">
                <a:latin typeface="Arial Narrow" pitchFamily="34" charset="0"/>
              </a:rPr>
              <a:t> </a:t>
            </a:r>
            <a:r>
              <a:rPr lang="pt-BR" sz="4800" b="1" i="1" dirty="0" smtClean="0">
                <a:latin typeface="Arial Narrow" pitchFamily="34" charset="0"/>
              </a:rPr>
              <a:t>Ele </a:t>
            </a:r>
            <a:r>
              <a:rPr lang="pt-BR" sz="4800" b="1" i="1" dirty="0">
                <a:latin typeface="Arial Narrow" pitchFamily="34" charset="0"/>
              </a:rPr>
              <a:t>vive Ele reina,  </a:t>
            </a:r>
            <a:endParaRPr lang="pt-BR" sz="4800" b="1" i="1" dirty="0" smtClean="0">
              <a:latin typeface="Arial Narrow" pitchFamily="34" charset="0"/>
            </a:endParaRPr>
          </a:p>
          <a:p>
            <a:pPr algn="ctr"/>
            <a:r>
              <a:rPr lang="pt-BR" sz="4800" b="1" i="1" dirty="0" smtClean="0">
                <a:latin typeface="Arial Narrow" pitchFamily="34" charset="0"/>
              </a:rPr>
              <a:t>Ele </a:t>
            </a:r>
            <a:r>
              <a:rPr lang="pt-BR" sz="4800" b="1" i="1" dirty="0">
                <a:latin typeface="Arial Narrow" pitchFamily="34" charset="0"/>
              </a:rPr>
              <a:t>é Deus e </a:t>
            </a:r>
            <a:r>
              <a:rPr lang="pt-BR" sz="4800" b="1" i="1" dirty="0" smtClean="0">
                <a:latin typeface="Arial Narrow" pitchFamily="34" charset="0"/>
              </a:rPr>
              <a:t>Senhor</a:t>
            </a:r>
            <a:r>
              <a:rPr lang="pt-BR" sz="4800" dirty="0" smtClean="0">
                <a:latin typeface="Arial Narrow" pitchFamily="34" charset="0"/>
              </a:rPr>
              <a:t>.</a:t>
            </a:r>
            <a:br>
              <a:rPr lang="pt-BR" sz="4800" dirty="0" smtClean="0">
                <a:latin typeface="Arial Narrow" pitchFamily="34" charset="0"/>
              </a:rPr>
            </a:br>
            <a:r>
              <a:rPr lang="pt-BR" sz="4800" b="1" i="1" dirty="0">
                <a:latin typeface="Arial Narrow" pitchFamily="34" charset="0"/>
              </a:rPr>
              <a:t>Ele vive Ele reina,  </a:t>
            </a:r>
            <a:endParaRPr lang="pt-BR" sz="4800" b="1" i="1" dirty="0" smtClean="0">
              <a:latin typeface="Arial Narrow" pitchFamily="34" charset="0"/>
            </a:endParaRPr>
          </a:p>
          <a:p>
            <a:pPr algn="ctr"/>
            <a:r>
              <a:rPr lang="pt-BR" sz="4800" b="1" i="1" dirty="0" smtClean="0">
                <a:latin typeface="Arial Narrow" pitchFamily="34" charset="0"/>
              </a:rPr>
              <a:t>Ele </a:t>
            </a:r>
            <a:r>
              <a:rPr lang="pt-BR" sz="4800" b="1" i="1" dirty="0">
                <a:latin typeface="Arial Narrow" pitchFamily="34" charset="0"/>
              </a:rPr>
              <a:t>é Deus e </a:t>
            </a:r>
            <a:r>
              <a:rPr lang="pt-BR" sz="4800" b="1" i="1" dirty="0" smtClean="0">
                <a:latin typeface="Arial Narrow" pitchFamily="34" charset="0"/>
              </a:rPr>
              <a:t>Senhor.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85728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dirty="0" smtClean="0">
                <a:latin typeface="Arial Narrow" pitchFamily="34" charset="0"/>
              </a:rPr>
              <a:t>1. Muitos </a:t>
            </a:r>
            <a:r>
              <a:rPr lang="pt-BR" sz="4800" dirty="0">
                <a:latin typeface="Arial Narrow" pitchFamily="34" charset="0"/>
              </a:rPr>
              <a:t>grãos de trigo se tornaram pão. Hoje são teu Corpo, ceia e </a:t>
            </a:r>
            <a:r>
              <a:rPr lang="pt-BR" sz="4800" dirty="0" smtClean="0">
                <a:latin typeface="Arial Narrow" pitchFamily="34" charset="0"/>
              </a:rPr>
              <a:t>comunhão. Muitos </a:t>
            </a:r>
            <a:r>
              <a:rPr lang="pt-BR" sz="4800" dirty="0">
                <a:latin typeface="Arial Narrow" pitchFamily="34" charset="0"/>
              </a:rPr>
              <a:t>grãos de trigo se tornaram pão.</a:t>
            </a:r>
          </a:p>
          <a:p>
            <a:pPr algn="just"/>
            <a:r>
              <a:rPr lang="pt-BR" sz="4800" b="1" dirty="0" smtClean="0">
                <a:latin typeface="Arial Narrow" pitchFamily="34" charset="0"/>
              </a:rPr>
              <a:t>Toma</a:t>
            </a:r>
            <a:r>
              <a:rPr lang="pt-BR" sz="4800" b="1" dirty="0">
                <a:latin typeface="Arial Narrow" pitchFamily="34" charset="0"/>
              </a:rPr>
              <a:t>, Senhor, nossa vida em ação, para mudá-la em fruto e missão!</a:t>
            </a:r>
            <a:endParaRPr lang="pt-BR" sz="4800" dirty="0">
              <a:latin typeface="Arial Narrow" pitchFamily="34" charset="0"/>
            </a:endParaRPr>
          </a:p>
          <a:p>
            <a:pPr algn="just"/>
            <a:r>
              <a:rPr lang="pt-BR" sz="4800" b="1" dirty="0">
                <a:latin typeface="Arial Narrow" pitchFamily="34" charset="0"/>
              </a:rPr>
              <a:t>Toma, Senhor, nossa vida em ação, para mudá-la em missão</a:t>
            </a:r>
            <a:r>
              <a:rPr lang="pt-BR" sz="4800" b="1" dirty="0" smtClean="0">
                <a:latin typeface="Arial Narrow" pitchFamily="34" charset="0"/>
              </a:rPr>
              <a:t>.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357166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dirty="0">
                <a:latin typeface="Arial Narrow" pitchFamily="34" charset="0"/>
              </a:rPr>
              <a:t> </a:t>
            </a:r>
            <a:r>
              <a:rPr lang="pt-BR" sz="4800" dirty="0" smtClean="0">
                <a:latin typeface="Arial Narrow" pitchFamily="34" charset="0"/>
              </a:rPr>
              <a:t>2</a:t>
            </a:r>
            <a:r>
              <a:rPr lang="pt-BR" sz="4800" dirty="0">
                <a:latin typeface="Arial Narrow" pitchFamily="34" charset="0"/>
              </a:rPr>
              <a:t>. Muitos cachos de uva se tornaram vinho. </a:t>
            </a:r>
            <a:r>
              <a:rPr lang="pt-BR" sz="4800" dirty="0" smtClean="0">
                <a:latin typeface="Arial Narrow" pitchFamily="34" charset="0"/>
              </a:rPr>
              <a:t> Hoje </a:t>
            </a:r>
            <a:r>
              <a:rPr lang="pt-BR" sz="4800" dirty="0">
                <a:latin typeface="Arial Narrow" pitchFamily="34" charset="0"/>
              </a:rPr>
              <a:t>são teu Sangue, força no </a:t>
            </a:r>
            <a:r>
              <a:rPr lang="pt-BR" sz="4800" dirty="0" smtClean="0">
                <a:latin typeface="Arial Narrow" pitchFamily="34" charset="0"/>
              </a:rPr>
              <a:t>caminho. Muitos </a:t>
            </a:r>
            <a:r>
              <a:rPr lang="pt-BR" sz="4800" dirty="0">
                <a:latin typeface="Arial Narrow" pitchFamily="34" charset="0"/>
              </a:rPr>
              <a:t>cachos de uva se tornaram vinho.</a:t>
            </a:r>
          </a:p>
          <a:p>
            <a:pPr algn="just"/>
            <a:r>
              <a:rPr lang="pt-BR" sz="4800" b="1" dirty="0" smtClean="0">
                <a:latin typeface="Arial Narrow" pitchFamily="34" charset="0"/>
              </a:rPr>
              <a:t>Toma, Senhor, nossa vida em ação, para mudá-la em fruto e missão!</a:t>
            </a:r>
            <a:endParaRPr lang="pt-BR" sz="4800" dirty="0" smtClean="0">
              <a:latin typeface="Arial Narrow" pitchFamily="34" charset="0"/>
            </a:endParaRPr>
          </a:p>
          <a:p>
            <a:pPr algn="just"/>
            <a:r>
              <a:rPr lang="pt-BR" sz="4800" b="1" dirty="0" smtClean="0">
                <a:latin typeface="Arial Narrow" pitchFamily="34" charset="0"/>
              </a:rPr>
              <a:t>Toma, Senhor, nossa vida em ação, para mudá-la em missão.</a:t>
            </a:r>
            <a:endParaRPr lang="pt-BR" sz="4800" dirty="0" smtClean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357166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dirty="0" smtClean="0">
                <a:latin typeface="Arial Narrow" pitchFamily="34" charset="0"/>
              </a:rPr>
              <a:t>3. Muitas são as vidas feitas vocação. Hoje oferecidas em consagração. Muitas são as vidas feitas vocação.</a:t>
            </a:r>
          </a:p>
          <a:p>
            <a:pPr algn="just"/>
            <a:r>
              <a:rPr lang="pt-BR" sz="4800" b="1" dirty="0" smtClean="0">
                <a:latin typeface="Arial Narrow" pitchFamily="34" charset="0"/>
              </a:rPr>
              <a:t>Toma, Senhor, nossa vida em ação, para mudá-la em fruto e missão!</a:t>
            </a:r>
            <a:endParaRPr lang="pt-BR" sz="4800" dirty="0" smtClean="0">
              <a:latin typeface="Arial Narrow" pitchFamily="34" charset="0"/>
            </a:endParaRPr>
          </a:p>
          <a:p>
            <a:pPr algn="just"/>
            <a:r>
              <a:rPr lang="pt-BR" sz="4800" b="1" dirty="0" smtClean="0">
                <a:latin typeface="Arial Narrow" pitchFamily="34" charset="0"/>
              </a:rPr>
              <a:t>Toma, Senhor, nossa vida em ação, para mudá-la em missão.</a:t>
            </a:r>
            <a:endParaRPr lang="pt-BR" sz="4800" dirty="0" smtClean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dirty="0" smtClean="0">
                <a:latin typeface="Arial Narrow" pitchFamily="34" charset="0"/>
              </a:rPr>
              <a:t>Pão e vinho Te apresentamos nesse altar. Como sinal que Tu recolhes nossa oferta. Tudo o que somos deixamos aqui. (bis) </a:t>
            </a:r>
            <a:r>
              <a:rPr lang="pt-BR" sz="4800" b="1" dirty="0" smtClean="0">
                <a:latin typeface="Arial Narrow" pitchFamily="34" charset="0"/>
              </a:rPr>
              <a:t>É um milagre que se dá. O pão e o vinho em corpo e sangue, vão se transformar. Não ha limites para o amor. Vem transformar também minha vida. Oh Senhor, é teu esse milagre de amor</a:t>
            </a:r>
            <a:r>
              <a:rPr lang="pt-BR" sz="4800" dirty="0" smtClean="0">
                <a:latin typeface="Arial Narrow" pitchFamily="34" charset="0"/>
              </a:rPr>
              <a:t>.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00042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5400" dirty="0" smtClean="0">
                <a:latin typeface="Arial Narrow" pitchFamily="34" charset="0"/>
              </a:rPr>
              <a:t>Santo, Santo, Santo,Senhor Deus do universo.O céu e a terra proclamam Vossa Glória.</a:t>
            </a:r>
          </a:p>
          <a:p>
            <a:pPr algn="ctr"/>
            <a:r>
              <a:rPr lang="pt-BR" sz="5400" b="1" dirty="0" smtClean="0">
                <a:latin typeface="Arial Narrow" pitchFamily="34" charset="0"/>
              </a:rPr>
              <a:t>Hosana, (Hosana),Hosana, (Hosana), Hosana Nas Alturas.</a:t>
            </a:r>
          </a:p>
          <a:p>
            <a:pPr algn="ctr"/>
            <a:r>
              <a:rPr lang="pt-BR" sz="5400" dirty="0" smtClean="0">
                <a:latin typeface="Arial Narrow" pitchFamily="34" charset="0"/>
              </a:rPr>
              <a:t>Bendito o que vem Em nome do Senhor. </a:t>
            </a:r>
            <a:endParaRPr lang="pt-BR" sz="5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dirty="0" smtClean="0">
                <a:latin typeface="Arial Narrow" pitchFamily="34" charset="0"/>
              </a:rPr>
              <a:t>2. Os anos passaram ligeiro, me fim um obreiro do reino de paz e amor  Nos mares do mundo navego  e as  redes  me  entrego tornei-me teu pescador.</a:t>
            </a:r>
          </a:p>
          <a:p>
            <a:pPr algn="just"/>
            <a:r>
              <a:rPr lang="pt-BR" sz="4800" b="1" dirty="0" smtClean="0">
                <a:latin typeface="Arial Narrow" pitchFamily="34" charset="0"/>
              </a:rPr>
              <a:t>Tu és a razão da jornada  / Tu és minha estrada meu guia meu fim.</a:t>
            </a:r>
            <a:r>
              <a:rPr lang="pt-BR" sz="4800" dirty="0" smtClean="0">
                <a:latin typeface="Arial Narrow" pitchFamily="34" charset="0"/>
              </a:rPr>
              <a:t>  </a:t>
            </a:r>
            <a:r>
              <a:rPr lang="pt-BR" sz="4800" b="1" dirty="0" smtClean="0">
                <a:latin typeface="Arial Narrow" pitchFamily="34" charset="0"/>
              </a:rPr>
              <a:t>No grito que vem do Teu povo Te escuto de novo Chamando por mim!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Santo, Santo, Santo é o Senhor, Deus do Universo. </a:t>
            </a:r>
            <a:r>
              <a:rPr kumimoji="0" lang="pt-B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(bis)</a:t>
            </a:r>
            <a:endParaRPr kumimoji="0" lang="pt-BR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1. Os céus e a terra proclamam a vossa glória. Hosana nas alturas, Hosana nas alturas(bis)</a:t>
            </a:r>
            <a:endParaRPr kumimoji="0" lang="pt-BR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2. Bendito o que vem em nome do Senhor. Hosana nas alturas, Hosana nas alturas!(bis)</a:t>
            </a:r>
            <a:endParaRPr kumimoji="0" lang="pt-BR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4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Calibri" pitchFamily="34" charset="0"/>
                <a:cs typeface="Tahoma" pitchFamily="34" charset="0"/>
              </a:rPr>
              <a:t>Presença real na hóstia santa, presença real de Cristo Jesus, cordeiro imolado puro e sem mancha o cordeiro é o filho de Deus criador.</a:t>
            </a:r>
            <a:endParaRPr kumimoji="0" lang="pt-BR" sz="44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400" b="1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Calibri" pitchFamily="34" charset="0"/>
                <a:cs typeface="Tahoma" pitchFamily="34" charset="0"/>
              </a:rPr>
              <a:t>Eu Te adoro, eu Te louvo, eu Te amo, eu Te espero; meu Senhor. (bis)</a:t>
            </a:r>
            <a:endParaRPr kumimoji="0" lang="pt-BR" sz="44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4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Calibri" pitchFamily="34" charset="0"/>
                <a:cs typeface="Tahoma" pitchFamily="34" charset="0"/>
              </a:rPr>
              <a:t>O pão que alimenta e da vida eterna, o pão é o corpo de nosso senhor. O vinho que salva e me dá coragem o vinho é o sangue do meu redentor. </a:t>
            </a:r>
            <a:endParaRPr kumimoji="0" lang="pt-BR" sz="44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 smtClean="0">
                <a:latin typeface="Arial Narrow" pitchFamily="34" charset="0"/>
              </a:rPr>
              <a:t>Eis aqui a fonte do viver. O pão e o vinho no altar sustenta a humanidade. E em procissão vou receber. O Cristo vivo a se doar para a eternidade. Todos tem o seu lugar, nesta mesa singular. De fraternidade e vida. Eis a Tua vitória, vai além da história. Amor tão grande assim. </a:t>
            </a:r>
          </a:p>
          <a:p>
            <a:pPr algn="just"/>
            <a:r>
              <a:rPr lang="pt-BR" sz="4000" b="1" dirty="0" smtClean="0">
                <a:latin typeface="Arial Narrow" pitchFamily="34" charset="0"/>
              </a:rPr>
              <a:t>Eis o meu corpo partido por Ti, fazei isto em memória de mim. Eis o meu sangue derramado na cruz, venham todos a mim: eu sou.</a:t>
            </a:r>
            <a:endParaRPr lang="pt-BR" sz="40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6631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200" b="1" dirty="0" smtClean="0">
                <a:latin typeface="Arial Narrow" pitchFamily="34" charset="0"/>
              </a:rPr>
              <a:t>A minha vida é do </a:t>
            </a:r>
            <a:r>
              <a:rPr lang="pt-BR" sz="4200" b="1" dirty="0" smtClean="0">
                <a:latin typeface="Arial Narrow" pitchFamily="34" charset="0"/>
              </a:rPr>
              <a:t>Mestre. Meu </a:t>
            </a:r>
            <a:r>
              <a:rPr lang="pt-BR" sz="4200" b="1" dirty="0" smtClean="0">
                <a:latin typeface="Arial Narrow" pitchFamily="34" charset="0"/>
              </a:rPr>
              <a:t>coração é do meu </a:t>
            </a:r>
            <a:r>
              <a:rPr lang="pt-BR" sz="4200" b="1" dirty="0" smtClean="0">
                <a:latin typeface="Arial Narrow" pitchFamily="34" charset="0"/>
              </a:rPr>
              <a:t>Mestre. O </a:t>
            </a:r>
            <a:r>
              <a:rPr lang="pt-BR" sz="4200" b="1" dirty="0" smtClean="0">
                <a:latin typeface="Arial Narrow" pitchFamily="34" charset="0"/>
              </a:rPr>
              <a:t>meu caminho é do </a:t>
            </a:r>
            <a:r>
              <a:rPr lang="pt-BR" sz="4200" b="1" dirty="0" smtClean="0">
                <a:latin typeface="Arial Narrow" pitchFamily="34" charset="0"/>
              </a:rPr>
              <a:t>Mestre. Minha </a:t>
            </a:r>
            <a:r>
              <a:rPr lang="pt-BR" sz="4200" b="1" dirty="0" smtClean="0">
                <a:latin typeface="Arial Narrow" pitchFamily="34" charset="0"/>
              </a:rPr>
              <a:t>esperança é meu </a:t>
            </a:r>
            <a:r>
              <a:rPr lang="pt-BR" sz="4200" b="1" dirty="0" smtClean="0">
                <a:latin typeface="Arial Narrow" pitchFamily="34" charset="0"/>
              </a:rPr>
              <a:t>Mestre. </a:t>
            </a:r>
          </a:p>
          <a:p>
            <a:pPr algn="just"/>
            <a:r>
              <a:rPr lang="pt-BR" sz="4200" dirty="0" smtClean="0">
                <a:latin typeface="Arial Narrow" pitchFamily="34" charset="0"/>
              </a:rPr>
              <a:t>1. A </a:t>
            </a:r>
            <a:r>
              <a:rPr lang="pt-BR" sz="4200" dirty="0" smtClean="0">
                <a:latin typeface="Arial Narrow" pitchFamily="34" charset="0"/>
              </a:rPr>
              <a:t>Deus eu </a:t>
            </a:r>
            <a:r>
              <a:rPr lang="pt-BR" sz="4200" dirty="0" smtClean="0">
                <a:latin typeface="Arial Narrow" pitchFamily="34" charset="0"/>
              </a:rPr>
              <a:t>entreguei. O </a:t>
            </a:r>
            <a:r>
              <a:rPr lang="pt-BR" sz="4200" dirty="0" smtClean="0">
                <a:latin typeface="Arial Narrow" pitchFamily="34" charset="0"/>
              </a:rPr>
              <a:t>barco do meu </a:t>
            </a:r>
            <a:r>
              <a:rPr lang="pt-BR" sz="4200" dirty="0" smtClean="0">
                <a:latin typeface="Arial Narrow" pitchFamily="34" charset="0"/>
              </a:rPr>
              <a:t>ser. E </a:t>
            </a:r>
            <a:r>
              <a:rPr lang="pt-BR" sz="4200" dirty="0" smtClean="0">
                <a:latin typeface="Arial Narrow" pitchFamily="34" charset="0"/>
              </a:rPr>
              <a:t>entrei no mar </a:t>
            </a:r>
            <a:r>
              <a:rPr lang="pt-BR" sz="4200" dirty="0" smtClean="0">
                <a:latin typeface="Arial Narrow" pitchFamily="34" charset="0"/>
              </a:rPr>
              <a:t>afora Pra </a:t>
            </a:r>
            <a:r>
              <a:rPr lang="pt-BR" sz="4200" dirty="0" smtClean="0">
                <a:latin typeface="Arial Narrow" pitchFamily="34" charset="0"/>
              </a:rPr>
              <a:t>longe </a:t>
            </a:r>
            <a:r>
              <a:rPr lang="pt-BR" sz="4200" dirty="0" smtClean="0">
                <a:latin typeface="Arial Narrow" pitchFamily="34" charset="0"/>
              </a:rPr>
              <a:t>eu naveguei não vejo </a:t>
            </a:r>
            <a:r>
              <a:rPr lang="pt-BR" sz="4200" dirty="0" smtClean="0">
                <a:latin typeface="Arial Narrow" pitchFamily="34" charset="0"/>
              </a:rPr>
              <a:t>mais o </a:t>
            </a:r>
            <a:r>
              <a:rPr lang="pt-BR" sz="4200" dirty="0" smtClean="0">
                <a:latin typeface="Arial Narrow" pitchFamily="34" charset="0"/>
              </a:rPr>
              <a:t>cais. Só </a:t>
            </a:r>
            <a:r>
              <a:rPr lang="pt-BR" sz="4200" dirty="0" smtClean="0">
                <a:latin typeface="Arial Narrow" pitchFamily="34" charset="0"/>
              </a:rPr>
              <a:t>Deus e eu </a:t>
            </a:r>
            <a:r>
              <a:rPr lang="pt-BR" sz="4200" dirty="0" smtClean="0">
                <a:latin typeface="Arial Narrow" pitchFamily="34" charset="0"/>
              </a:rPr>
              <a:t>agora. </a:t>
            </a:r>
          </a:p>
          <a:p>
            <a:pPr algn="just"/>
            <a:r>
              <a:rPr lang="pt-BR" sz="4200" dirty="0" smtClean="0">
                <a:latin typeface="Arial Narrow" pitchFamily="34" charset="0"/>
              </a:rPr>
              <a:t>2. Na </a:t>
            </a:r>
            <a:r>
              <a:rPr lang="pt-BR" sz="4200" dirty="0" smtClean="0">
                <a:latin typeface="Arial Narrow" pitchFamily="34" charset="0"/>
              </a:rPr>
              <a:t>solidão da </a:t>
            </a:r>
            <a:r>
              <a:rPr lang="pt-BR" sz="4200" dirty="0" smtClean="0">
                <a:latin typeface="Arial Narrow" pitchFamily="34" charset="0"/>
              </a:rPr>
              <a:t>lida. Eu </a:t>
            </a:r>
            <a:r>
              <a:rPr lang="pt-BR" sz="4200" dirty="0" smtClean="0">
                <a:latin typeface="Arial Narrow" pitchFamily="34" charset="0"/>
              </a:rPr>
              <a:t>pude </a:t>
            </a:r>
            <a:r>
              <a:rPr lang="pt-BR" sz="4200" dirty="0" smtClean="0">
                <a:latin typeface="Arial Narrow" pitchFamily="34" charset="0"/>
              </a:rPr>
              <a:t>perceber. O </a:t>
            </a:r>
            <a:r>
              <a:rPr lang="pt-BR" sz="4200" dirty="0" smtClean="0">
                <a:latin typeface="Arial Narrow" pitchFamily="34" charset="0"/>
              </a:rPr>
              <a:t>quanto Deus me </a:t>
            </a:r>
            <a:r>
              <a:rPr lang="pt-BR" sz="4200" dirty="0" smtClean="0">
                <a:latin typeface="Arial Narrow" pitchFamily="34" charset="0"/>
              </a:rPr>
              <a:t>ama. As ondas </a:t>
            </a:r>
            <a:r>
              <a:rPr lang="pt-BR" sz="4200" dirty="0" smtClean="0">
                <a:latin typeface="Arial Narrow" pitchFamily="34" charset="0"/>
              </a:rPr>
              <a:t>grandes </a:t>
            </a:r>
            <a:r>
              <a:rPr lang="pt-BR" sz="4200" dirty="0" smtClean="0">
                <a:latin typeface="Arial Narrow" pitchFamily="34" charset="0"/>
              </a:rPr>
              <a:t>vêm. Tentando </a:t>
            </a:r>
            <a:r>
              <a:rPr lang="pt-BR" sz="4200" dirty="0" smtClean="0">
                <a:latin typeface="Arial Narrow" pitchFamily="34" charset="0"/>
              </a:rPr>
              <a:t>me </a:t>
            </a:r>
            <a:r>
              <a:rPr lang="pt-BR" sz="4200" dirty="0" smtClean="0">
                <a:latin typeface="Arial Narrow" pitchFamily="34" charset="0"/>
              </a:rPr>
              <a:t>arrastar. Pra </a:t>
            </a:r>
            <a:r>
              <a:rPr lang="pt-BR" sz="4200" dirty="0" smtClean="0">
                <a:latin typeface="Arial Narrow" pitchFamily="34" charset="0"/>
              </a:rPr>
              <a:t>longe da </a:t>
            </a:r>
            <a:r>
              <a:rPr lang="pt-BR" sz="4200" dirty="0" smtClean="0">
                <a:latin typeface="Arial Narrow" pitchFamily="34" charset="0"/>
              </a:rPr>
              <a:t>presença.</a:t>
            </a:r>
            <a:endParaRPr lang="pt-BR" sz="42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500" dirty="0" smtClean="0">
                <a:latin typeface="Arial Narrow" pitchFamily="34" charset="0"/>
              </a:rPr>
              <a:t>Me contaram que o </a:t>
            </a:r>
            <a:r>
              <a:rPr lang="pt-BR" sz="3500" dirty="0" smtClean="0">
                <a:latin typeface="Arial Narrow" pitchFamily="34" charset="0"/>
              </a:rPr>
              <a:t>Senhor </a:t>
            </a:r>
            <a:r>
              <a:rPr lang="pt-BR" sz="3500" dirty="0" smtClean="0">
                <a:latin typeface="Arial Narrow" pitchFamily="34" charset="0"/>
              </a:rPr>
              <a:t>ia passar. E que havia uma chance de eu poder enxergar. Me disseram que tinhas poder. Pra ressuscitar e fazer o paralítico andar.</a:t>
            </a:r>
          </a:p>
          <a:p>
            <a:pPr algn="just"/>
            <a:r>
              <a:rPr lang="pt-BR" sz="3500" i="1" dirty="0" smtClean="0">
                <a:latin typeface="Arial Narrow" pitchFamily="34" charset="0"/>
              </a:rPr>
              <a:t>Renasceu dentro de mim a fé. Que há muito eu já não tinha. Eu senti meu coração arder. E eu gritei para o Senhor me responder.</a:t>
            </a:r>
          </a:p>
          <a:p>
            <a:pPr algn="just"/>
            <a:r>
              <a:rPr lang="pt-BR" sz="3500" b="1" dirty="0" smtClean="0">
                <a:latin typeface="Arial Narrow" pitchFamily="34" charset="0"/>
              </a:rPr>
              <a:t>Jesus, filho de Davi, me cura. És o </a:t>
            </a:r>
            <a:r>
              <a:rPr lang="pt-BR" sz="3500" b="1" dirty="0" smtClean="0">
                <a:latin typeface="Arial Narrow" pitchFamily="34" charset="0"/>
              </a:rPr>
              <a:t>Santo </a:t>
            </a:r>
            <a:r>
              <a:rPr lang="pt-BR" sz="3500" b="1" dirty="0" smtClean="0">
                <a:latin typeface="Arial Narrow" pitchFamily="34" charset="0"/>
              </a:rPr>
              <a:t>de Israel. Diante de Ti a tempestade se cala. Meu Deus honra a minha fé. </a:t>
            </a:r>
            <a:r>
              <a:rPr lang="pt-BR" sz="3500" b="1" dirty="0" smtClean="0">
                <a:latin typeface="Arial Narrow" pitchFamily="34" charset="0"/>
              </a:rPr>
              <a:t>(bis)</a:t>
            </a:r>
            <a:endParaRPr lang="pt-BR" sz="3500" b="1" dirty="0" smtClean="0">
              <a:latin typeface="Arial Narrow" pitchFamily="34" charset="0"/>
            </a:endParaRPr>
          </a:p>
          <a:p>
            <a:pPr algn="just"/>
            <a:r>
              <a:rPr lang="pt-BR" sz="3500" i="1" dirty="0" smtClean="0">
                <a:latin typeface="Arial Narrow" pitchFamily="34" charset="0"/>
              </a:rPr>
              <a:t>Eu sei o que o Senhor tem pra mim. Tuas promessas não vão deixar de se cumprir Eu sei, teu espírito santo está agindo em mim Jesus.</a:t>
            </a:r>
            <a:endParaRPr lang="pt-BR" sz="3500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13439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dirty="0" smtClean="0">
                <a:latin typeface="Arial Narrow" pitchFamily="34" charset="0"/>
              </a:rPr>
              <a:t>3. Embora Tão fraco e pequeno caminho sereno com força que vem </a:t>
            </a:r>
            <a:r>
              <a:rPr lang="pt-BR" sz="4800" smtClean="0">
                <a:latin typeface="Arial Narrow" pitchFamily="34" charset="0"/>
              </a:rPr>
              <a:t>de ti. A </a:t>
            </a:r>
            <a:r>
              <a:rPr lang="pt-BR" sz="4800" dirty="0" smtClean="0">
                <a:latin typeface="Arial Narrow" pitchFamily="34" charset="0"/>
              </a:rPr>
              <a:t>cada momento que passa revivo esta graça de ser teu sinal aqui.</a:t>
            </a:r>
          </a:p>
          <a:p>
            <a:pPr algn="just"/>
            <a:r>
              <a:rPr lang="pt-BR" sz="4800" b="1" dirty="0" smtClean="0">
                <a:latin typeface="Arial Narrow" pitchFamily="34" charset="0"/>
              </a:rPr>
              <a:t>Tu és a razão da jornada  / Tu és minha estrada meu guia meu fim.</a:t>
            </a:r>
            <a:r>
              <a:rPr lang="pt-BR" sz="4800" dirty="0" smtClean="0">
                <a:latin typeface="Arial Narrow" pitchFamily="34" charset="0"/>
              </a:rPr>
              <a:t>  </a:t>
            </a:r>
            <a:r>
              <a:rPr lang="pt-BR" sz="4800" b="1" dirty="0" smtClean="0">
                <a:latin typeface="Arial Narrow" pitchFamily="34" charset="0"/>
              </a:rPr>
              <a:t>No grito que vem do Teu povo Te escuto de novo Chamando por mim!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400" dirty="0" smtClean="0">
                <a:latin typeface="Arial Narrow" pitchFamily="34" charset="0"/>
              </a:rPr>
              <a:t>Vamos cantar, cantar na paz do meu senhor Jesus. Deixar que o amor, de Deus se torne em nossa vida luz. </a:t>
            </a:r>
          </a:p>
          <a:p>
            <a:pPr algn="just" fontAlgn="base"/>
            <a:r>
              <a:rPr lang="pt-BR" sz="4400" b="1" dirty="0" smtClean="0">
                <a:latin typeface="Arial Narrow" pitchFamily="34" charset="0"/>
              </a:rPr>
              <a:t>É tão bom estar aqui, juntos louvando ao Senhor soltar a nossa voz e assim exaltar o Deus de amor.</a:t>
            </a:r>
          </a:p>
          <a:p>
            <a:pPr algn="just" fontAlgn="base"/>
            <a:r>
              <a:rPr lang="pt-BR" sz="4400" dirty="0" smtClean="0">
                <a:latin typeface="Arial Narrow" pitchFamily="34" charset="0"/>
              </a:rPr>
              <a:t>Vamos amar, amar na paz do meu Senhor Jesus…</a:t>
            </a:r>
          </a:p>
          <a:p>
            <a:pPr algn="just" fontAlgn="base"/>
            <a:r>
              <a:rPr lang="pt-BR" sz="4400" dirty="0" smtClean="0">
                <a:latin typeface="Arial Narrow" pitchFamily="34" charset="0"/>
              </a:rPr>
              <a:t>Vamos louvar, louvar na paz do meu Senhor Jesus…</a:t>
            </a:r>
            <a:endParaRPr lang="pt-BR" sz="4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71462"/>
            <a:ext cx="9144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800" b="1" dirty="0" smtClean="0">
                <a:latin typeface="Arial Narrow" pitchFamily="34" charset="0"/>
              </a:rPr>
              <a:t>O meu lugar é o </a:t>
            </a:r>
            <a:r>
              <a:rPr lang="pt-BR" sz="3800" b="1" dirty="0" smtClean="0">
                <a:latin typeface="Arial Narrow" pitchFamily="34" charset="0"/>
              </a:rPr>
              <a:t>Céu. É </a:t>
            </a:r>
            <a:r>
              <a:rPr lang="pt-BR" sz="3800" b="1" dirty="0" smtClean="0">
                <a:latin typeface="Arial Narrow" pitchFamily="34" charset="0"/>
              </a:rPr>
              <a:t>lá que eu quero </a:t>
            </a:r>
            <a:r>
              <a:rPr lang="pt-BR" sz="3800" b="1" dirty="0" smtClean="0">
                <a:latin typeface="Arial Narrow" pitchFamily="34" charset="0"/>
              </a:rPr>
              <a:t>morar. </a:t>
            </a:r>
          </a:p>
          <a:p>
            <a:pPr algn="just"/>
            <a:r>
              <a:rPr lang="pt-BR" sz="3800" dirty="0" smtClean="0">
                <a:latin typeface="Arial Narrow" pitchFamily="34" charset="0"/>
              </a:rPr>
              <a:t>Eu </a:t>
            </a:r>
            <a:r>
              <a:rPr lang="pt-BR" sz="3800" dirty="0" smtClean="0">
                <a:latin typeface="Arial Narrow" pitchFamily="34" charset="0"/>
              </a:rPr>
              <a:t>sei não vale a </a:t>
            </a:r>
            <a:r>
              <a:rPr lang="pt-BR" sz="3800" dirty="0" smtClean="0">
                <a:latin typeface="Arial Narrow" pitchFamily="34" charset="0"/>
              </a:rPr>
              <a:t>pena, tanta </a:t>
            </a:r>
            <a:r>
              <a:rPr lang="pt-BR" sz="3800" dirty="0" smtClean="0">
                <a:latin typeface="Arial Narrow" pitchFamily="34" charset="0"/>
              </a:rPr>
              <a:t>grana, poder, </a:t>
            </a:r>
            <a:r>
              <a:rPr lang="pt-BR" sz="3800" dirty="0" smtClean="0">
                <a:latin typeface="Arial Narrow" pitchFamily="34" charset="0"/>
              </a:rPr>
              <a:t>fama pois </a:t>
            </a:r>
            <a:r>
              <a:rPr lang="pt-BR" sz="3800" dirty="0" smtClean="0">
                <a:latin typeface="Arial Narrow" pitchFamily="34" charset="0"/>
              </a:rPr>
              <a:t>isso tudo aqui vou </a:t>
            </a:r>
            <a:r>
              <a:rPr lang="pt-BR" sz="3800" dirty="0" smtClean="0">
                <a:latin typeface="Arial Narrow" pitchFamily="34" charset="0"/>
              </a:rPr>
              <a:t>deixar, e </a:t>
            </a:r>
            <a:r>
              <a:rPr lang="pt-BR" sz="3800" dirty="0" smtClean="0">
                <a:latin typeface="Arial Narrow" pitchFamily="34" charset="0"/>
              </a:rPr>
              <a:t>sei que lá no céu só chega aquele que na </a:t>
            </a:r>
            <a:r>
              <a:rPr lang="pt-BR" sz="3800" dirty="0" smtClean="0">
                <a:latin typeface="Arial Narrow" pitchFamily="34" charset="0"/>
              </a:rPr>
              <a:t>terra seus </a:t>
            </a:r>
            <a:r>
              <a:rPr lang="pt-BR" sz="3800" dirty="0" smtClean="0">
                <a:latin typeface="Arial Narrow" pitchFamily="34" charset="0"/>
              </a:rPr>
              <a:t>bens soube </a:t>
            </a:r>
            <a:r>
              <a:rPr lang="pt-BR" sz="3800" dirty="0" smtClean="0">
                <a:latin typeface="Arial Narrow" pitchFamily="34" charset="0"/>
              </a:rPr>
              <a:t>compartilhar. </a:t>
            </a:r>
          </a:p>
          <a:p>
            <a:pPr algn="just"/>
            <a:r>
              <a:rPr lang="pt-BR" sz="3800" dirty="0" smtClean="0">
                <a:latin typeface="Arial Narrow" pitchFamily="34" charset="0"/>
              </a:rPr>
              <a:t>Por </a:t>
            </a:r>
            <a:r>
              <a:rPr lang="pt-BR" sz="3800" dirty="0" smtClean="0">
                <a:latin typeface="Arial Narrow" pitchFamily="34" charset="0"/>
              </a:rPr>
              <a:t>isso todo dia, dia-a-dia, a cada </a:t>
            </a:r>
            <a:r>
              <a:rPr lang="pt-BR" sz="3800" dirty="0" smtClean="0">
                <a:latin typeface="Arial Narrow" pitchFamily="34" charset="0"/>
              </a:rPr>
              <a:t>hora. Eu </a:t>
            </a:r>
            <a:r>
              <a:rPr lang="pt-BR" sz="3800" dirty="0" smtClean="0">
                <a:latin typeface="Arial Narrow" pitchFamily="34" charset="0"/>
              </a:rPr>
              <a:t>sei com Deus eu posso </a:t>
            </a:r>
            <a:r>
              <a:rPr lang="pt-BR" sz="3800" dirty="0" smtClean="0">
                <a:latin typeface="Arial Narrow" pitchFamily="34" charset="0"/>
              </a:rPr>
              <a:t>contar, e </a:t>
            </a:r>
            <a:r>
              <a:rPr lang="pt-BR" sz="3800" dirty="0" smtClean="0">
                <a:latin typeface="Arial Narrow" pitchFamily="34" charset="0"/>
              </a:rPr>
              <a:t>a cada passo certo que eu der aqui na </a:t>
            </a:r>
            <a:r>
              <a:rPr lang="pt-BR" sz="3800" dirty="0" smtClean="0">
                <a:latin typeface="Arial Narrow" pitchFamily="34" charset="0"/>
              </a:rPr>
              <a:t>terra, mais </a:t>
            </a:r>
            <a:r>
              <a:rPr lang="pt-BR" sz="3800" dirty="0" smtClean="0">
                <a:latin typeface="Arial Narrow" pitchFamily="34" charset="0"/>
              </a:rPr>
              <a:t>perto </a:t>
            </a:r>
            <a:r>
              <a:rPr lang="pt-BR" sz="3800" dirty="0" smtClean="0">
                <a:latin typeface="Arial Narrow" pitchFamily="34" charset="0"/>
              </a:rPr>
              <a:t>dele </a:t>
            </a:r>
            <a:r>
              <a:rPr lang="pt-BR" sz="3800" dirty="0" smtClean="0">
                <a:latin typeface="Arial Narrow" pitchFamily="34" charset="0"/>
              </a:rPr>
              <a:t>eu vou </a:t>
            </a:r>
            <a:r>
              <a:rPr lang="pt-BR" sz="3800" dirty="0" smtClean="0">
                <a:latin typeface="Arial Narrow" pitchFamily="34" charset="0"/>
              </a:rPr>
              <a:t>ficar.</a:t>
            </a:r>
          </a:p>
          <a:p>
            <a:pPr algn="just"/>
            <a:r>
              <a:rPr lang="pt-BR" sz="3800" i="1" dirty="0" smtClean="0">
                <a:latin typeface="Arial Narrow" pitchFamily="34" charset="0"/>
              </a:rPr>
              <a:t>Buscar</a:t>
            </a:r>
            <a:r>
              <a:rPr lang="pt-BR" sz="3800" i="1" dirty="0" smtClean="0">
                <a:latin typeface="Arial Narrow" pitchFamily="34" charset="0"/>
              </a:rPr>
              <a:t>, bater, saber pedir e até mesmo </a:t>
            </a:r>
            <a:r>
              <a:rPr lang="pt-BR" sz="3800" i="1" dirty="0" smtClean="0">
                <a:latin typeface="Arial Narrow" pitchFamily="34" charset="0"/>
              </a:rPr>
              <a:t>suplicar. Eu </a:t>
            </a:r>
            <a:r>
              <a:rPr lang="pt-BR" sz="3800" i="1" dirty="0" smtClean="0">
                <a:latin typeface="Arial Narrow" pitchFamily="34" charset="0"/>
              </a:rPr>
              <a:t>tenho um </a:t>
            </a:r>
            <a:r>
              <a:rPr lang="pt-BR" sz="3800" i="1" dirty="0" smtClean="0">
                <a:latin typeface="Arial Narrow" pitchFamily="34" charset="0"/>
              </a:rPr>
              <a:t>endereço. No </a:t>
            </a:r>
            <a:r>
              <a:rPr lang="pt-BR" sz="3800" i="1" dirty="0" smtClean="0">
                <a:latin typeface="Arial Narrow" pitchFamily="34" charset="0"/>
              </a:rPr>
              <a:t>céu vou </a:t>
            </a:r>
            <a:r>
              <a:rPr lang="pt-BR" sz="3800" i="1" dirty="0" smtClean="0">
                <a:latin typeface="Arial Narrow" pitchFamily="34" charset="0"/>
              </a:rPr>
              <a:t>morar. Eu </a:t>
            </a:r>
            <a:r>
              <a:rPr lang="pt-BR" sz="3800" i="1" dirty="0" smtClean="0">
                <a:latin typeface="Arial Narrow" pitchFamily="34" charset="0"/>
              </a:rPr>
              <a:t>tenho um </a:t>
            </a:r>
            <a:r>
              <a:rPr lang="pt-BR" sz="3800" i="1" dirty="0" smtClean="0">
                <a:latin typeface="Arial Narrow" pitchFamily="34" charset="0"/>
              </a:rPr>
              <a:t>lugar.</a:t>
            </a:r>
            <a:endParaRPr lang="pt-BR" sz="3800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6600" b="0" i="1" u="none" strike="noStrike" cap="none" normalizeH="0" baseline="0" dirty="0" smtClean="0">
                <a:effectLst/>
                <a:latin typeface="Arial Narrow" pitchFamily="34" charset="0"/>
                <a:ea typeface="Times New Roman" pitchFamily="18" charset="0"/>
                <a:cs typeface="Tahoma" pitchFamily="34" charset="0"/>
              </a:rPr>
              <a:t>1. Senhor, quem entrará no santuário pra te louvar? (bis)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6600" b="1" i="0" u="none" strike="noStrike" cap="none" normalizeH="0" baseline="0" dirty="0" smtClean="0">
                <a:effectLst/>
                <a:latin typeface="Arial Narrow" pitchFamily="34" charset="0"/>
                <a:ea typeface="Times New Roman" pitchFamily="18" charset="0"/>
                <a:cs typeface="Tahoma" pitchFamily="34" charset="0"/>
              </a:rPr>
              <a:t>Quem tem as mãos limpas, e o coração puro, quem não é vaidoso, e sabe amar. (bis)</a:t>
            </a:r>
            <a:endParaRPr kumimoji="0" lang="pt-BR" sz="6600" b="1" i="0" u="none" strike="noStrike" cap="none" normalizeH="0" baseline="0" dirty="0" smtClean="0"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357166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6000" b="0" i="1" u="none" strike="noStrike" cap="none" normalizeH="0" baseline="0" dirty="0" smtClean="0">
                <a:effectLst/>
                <a:latin typeface="Arial Narrow" pitchFamily="34" charset="0"/>
                <a:ea typeface="Times New Roman" pitchFamily="18" charset="0"/>
                <a:cs typeface="Tahoma" pitchFamily="34" charset="0"/>
              </a:rPr>
              <a:t>2. Senhor, eu quero entrar no santuário pra te louvar. (bis)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6000" b="1" i="0" u="none" strike="noStrike" cap="none" normalizeH="0" baseline="0" dirty="0" smtClean="0">
                <a:effectLst/>
                <a:latin typeface="Arial Narrow" pitchFamily="34" charset="0"/>
                <a:ea typeface="Times New Roman" pitchFamily="18" charset="0"/>
                <a:cs typeface="Tahoma" pitchFamily="34" charset="0"/>
              </a:rPr>
              <a:t>Ó dá-me mãos limpas, e um coração puro, arranca a vaidade, ensina-me a amar. (bis)</a:t>
            </a:r>
            <a:endParaRPr kumimoji="0" lang="pt-BR" sz="6000" b="1" i="0" u="none" strike="noStrike" cap="none" normalizeH="0" baseline="0" dirty="0" smtClean="0"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357166"/>
            <a:ext cx="9144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6600" b="0" i="1" u="none" strike="noStrike" cap="none" normalizeH="0" baseline="0" dirty="0" smtClean="0">
                <a:effectLst/>
                <a:latin typeface="Arial Narrow" pitchFamily="34" charset="0"/>
                <a:ea typeface="Times New Roman" pitchFamily="18" charset="0"/>
                <a:cs typeface="Tahoma" pitchFamily="34" charset="0"/>
              </a:rPr>
              <a:t>3. Senhor, já posso entrar no santuário pra te louvar. (bis)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6600" b="1" i="0" u="none" strike="noStrike" cap="none" normalizeH="0" baseline="0" dirty="0" smtClean="0">
                <a:effectLst/>
                <a:latin typeface="Arial Narrow" pitchFamily="34" charset="0"/>
                <a:ea typeface="Times New Roman" pitchFamily="18" charset="0"/>
                <a:cs typeface="Tahoma" pitchFamily="34" charset="0"/>
              </a:rPr>
              <a:t>Teu sangue me lava, teu fogo me queima, o espírito santo inunda meu ser. (bis)</a:t>
            </a:r>
            <a:endParaRPr kumimoji="0" lang="pt-BR" sz="6600" b="1" i="0" u="none" strike="noStrike" cap="none" normalizeH="0" baseline="0" dirty="0" smtClean="0"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435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Agency FB" pitchFamily="34" charset="0"/>
              </a:rPr>
              <a:t>“Vós abandonais o mandamento de Deus </a:t>
            </a:r>
            <a:endParaRPr lang="pt-BR" sz="3600" dirty="0" smtClean="0">
              <a:latin typeface="Agency FB" pitchFamily="34" charset="0"/>
            </a:endParaRPr>
          </a:p>
          <a:p>
            <a:pPr algn="ctr"/>
            <a:r>
              <a:rPr lang="pt-BR" sz="3600" dirty="0" smtClean="0">
                <a:latin typeface="Agency FB" pitchFamily="34" charset="0"/>
              </a:rPr>
              <a:t>para </a:t>
            </a:r>
            <a:r>
              <a:rPr lang="pt-BR" sz="3600" dirty="0">
                <a:latin typeface="Agency FB" pitchFamily="34" charset="0"/>
              </a:rPr>
              <a:t>seguir a tradição dos homens.”</a:t>
            </a:r>
          </a:p>
        </p:txBody>
      </p:sp>
      <p:pic>
        <p:nvPicPr>
          <p:cNvPr id="3" name="Imagem 2" descr="Com-que-autoridade-fazes-essas-coi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7150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1416</Words>
  <Application>Microsoft Office PowerPoint</Application>
  <PresentationFormat>Apresentação na tela (4:3)</PresentationFormat>
  <Paragraphs>106</Paragraphs>
  <Slides>44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45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Kleber Alencar</dc:creator>
  <cp:lastModifiedBy>Mércia</cp:lastModifiedBy>
  <cp:revision>19</cp:revision>
  <dcterms:created xsi:type="dcterms:W3CDTF">2015-08-28T00:32:48Z</dcterms:created>
  <dcterms:modified xsi:type="dcterms:W3CDTF">2015-08-30T10:26:37Z</dcterms:modified>
</cp:coreProperties>
</file>